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 id="2147483967" r:id="rId10"/>
    <p:sldMasterId id="2147483992" r:id="rId11"/>
    <p:sldMasterId id="2147484014" r:id="rId12"/>
  </p:sldMasterIdLst>
  <p:notesMasterIdLst>
    <p:notesMasterId r:id="rId39"/>
  </p:notesMasterIdLst>
  <p:handoutMasterIdLst>
    <p:handoutMasterId r:id="rId40"/>
  </p:handoutMasterIdLst>
  <p:sldIdLst>
    <p:sldId id="456" r:id="rId13"/>
    <p:sldId id="256" r:id="rId14"/>
    <p:sldId id="257" r:id="rId15"/>
    <p:sldId id="461" r:id="rId16"/>
    <p:sldId id="462" r:id="rId17"/>
    <p:sldId id="463" r:id="rId18"/>
    <p:sldId id="448" r:id="rId19"/>
    <p:sldId id="450" r:id="rId20"/>
    <p:sldId id="2508" r:id="rId21"/>
    <p:sldId id="2507" r:id="rId22"/>
    <p:sldId id="2502" r:id="rId23"/>
    <p:sldId id="2511" r:id="rId24"/>
    <p:sldId id="400" r:id="rId25"/>
    <p:sldId id="402" r:id="rId26"/>
    <p:sldId id="457" r:id="rId27"/>
    <p:sldId id="432" r:id="rId28"/>
    <p:sldId id="390" r:id="rId29"/>
    <p:sldId id="387" r:id="rId30"/>
    <p:sldId id="403" r:id="rId31"/>
    <p:sldId id="459" r:id="rId32"/>
    <p:sldId id="460" r:id="rId33"/>
    <p:sldId id="458" r:id="rId34"/>
    <p:sldId id="464" r:id="rId35"/>
    <p:sldId id="465" r:id="rId36"/>
    <p:sldId id="466" r:id="rId37"/>
    <p:sldId id="398" r:id="rId3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78" autoAdjust="0"/>
    <p:restoredTop sz="75374" autoAdjust="0"/>
  </p:normalViewPr>
  <p:slideViewPr>
    <p:cSldViewPr snapToGrid="0" snapToObjects="1" showGuides="1">
      <p:cViewPr varScale="1">
        <p:scale>
          <a:sx n="95" d="100"/>
          <a:sy n="95" d="100"/>
        </p:scale>
        <p:origin x="234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fa Haque" userId="5ffa1746-6762-459d-90e2-372a7fd0fb01" providerId="ADAL" clId="{51A80695-720C-43C1-9A42-3A9602B277B4}"/>
    <pc:docChg chg="undo custSel addSld delSld modSld sldOrd">
      <pc:chgData name="Nazifa Haque" userId="5ffa1746-6762-459d-90e2-372a7fd0fb01" providerId="ADAL" clId="{51A80695-720C-43C1-9A42-3A9602B277B4}" dt="2022-09-26T17:31:00.442" v="81" actId="14100"/>
      <pc:docMkLst>
        <pc:docMk/>
      </pc:docMkLst>
      <pc:sldChg chg="modNotesTx">
        <pc:chgData name="Nazifa Haque" userId="5ffa1746-6762-459d-90e2-372a7fd0fb01" providerId="ADAL" clId="{51A80695-720C-43C1-9A42-3A9602B277B4}" dt="2022-09-26T17:28:31.433" v="69"/>
        <pc:sldMkLst>
          <pc:docMk/>
          <pc:sldMk cId="4262324519" sldId="257"/>
        </pc:sldMkLst>
      </pc:sldChg>
      <pc:sldChg chg="modNotesTx">
        <pc:chgData name="Nazifa Haque" userId="5ffa1746-6762-459d-90e2-372a7fd0fb01" providerId="ADAL" clId="{51A80695-720C-43C1-9A42-3A9602B277B4}" dt="2022-09-26T17:29:19.426" v="76"/>
        <pc:sldMkLst>
          <pc:docMk/>
          <pc:sldMk cId="1219783748" sldId="448"/>
        </pc:sldMkLst>
      </pc:sldChg>
      <pc:sldChg chg="add del setBg modNotes">
        <pc:chgData name="Nazifa Haque" userId="5ffa1746-6762-459d-90e2-372a7fd0fb01" providerId="ADAL" clId="{51A80695-720C-43C1-9A42-3A9602B277B4}" dt="2022-09-26T17:25:27.154" v="48"/>
        <pc:sldMkLst>
          <pc:docMk/>
          <pc:sldMk cId="4239261907" sldId="452"/>
        </pc:sldMkLst>
      </pc:sldChg>
      <pc:sldChg chg="add del">
        <pc:chgData name="Nazifa Haque" userId="5ffa1746-6762-459d-90e2-372a7fd0fb01" providerId="ADAL" clId="{51A80695-720C-43C1-9A42-3A9602B277B4}" dt="2022-09-26T17:26:18.342" v="56"/>
        <pc:sldMkLst>
          <pc:docMk/>
          <pc:sldMk cId="1981514357" sldId="453"/>
        </pc:sldMkLst>
      </pc:sldChg>
      <pc:sldChg chg="modNotesTx">
        <pc:chgData name="Nazifa Haque" userId="5ffa1746-6762-459d-90e2-372a7fd0fb01" providerId="ADAL" clId="{51A80695-720C-43C1-9A42-3A9602B277B4}" dt="2022-09-26T17:28:49.218" v="71"/>
        <pc:sldMkLst>
          <pc:docMk/>
          <pc:sldMk cId="1075820995" sldId="461"/>
        </pc:sldMkLst>
      </pc:sldChg>
      <pc:sldChg chg="ord modNotesTx">
        <pc:chgData name="Nazifa Haque" userId="5ffa1746-6762-459d-90e2-372a7fd0fb01" providerId="ADAL" clId="{51A80695-720C-43C1-9A42-3A9602B277B4}" dt="2022-09-26T17:29:01.922" v="74"/>
        <pc:sldMkLst>
          <pc:docMk/>
          <pc:sldMk cId="3271605236" sldId="462"/>
        </pc:sldMkLst>
      </pc:sldChg>
      <pc:sldChg chg="ord modNotesTx">
        <pc:chgData name="Nazifa Haque" userId="5ffa1746-6762-459d-90e2-372a7fd0fb01" providerId="ADAL" clId="{51A80695-720C-43C1-9A42-3A9602B277B4}" dt="2022-09-26T17:27:50.583" v="68" actId="20577"/>
        <pc:sldMkLst>
          <pc:docMk/>
          <pc:sldMk cId="370248313" sldId="463"/>
        </pc:sldMkLst>
      </pc:sldChg>
      <pc:sldChg chg="addSp delSp modSp new mod setBg setClrOvrMap modNotesTx">
        <pc:chgData name="Nazifa Haque" userId="5ffa1746-6762-459d-90e2-372a7fd0fb01" providerId="ADAL" clId="{51A80695-720C-43C1-9A42-3A9602B277B4}" dt="2022-09-26T17:31:00.442" v="81" actId="14100"/>
        <pc:sldMkLst>
          <pc:docMk/>
          <pc:sldMk cId="747962136" sldId="464"/>
        </pc:sldMkLst>
        <pc:spChg chg="mod ord">
          <ac:chgData name="Nazifa Haque" userId="5ffa1746-6762-459d-90e2-372a7fd0fb01" providerId="ADAL" clId="{51A80695-720C-43C1-9A42-3A9602B277B4}" dt="2022-09-26T17:23:18.207" v="20" actId="26606"/>
          <ac:spMkLst>
            <pc:docMk/>
            <pc:sldMk cId="747962136" sldId="464"/>
            <ac:spMk id="2" creationId="{5768F53A-424E-B6C6-ED7E-1BA58CE20F00}"/>
          </ac:spMkLst>
        </pc:spChg>
        <pc:spChg chg="del mod ord">
          <ac:chgData name="Nazifa Haque" userId="5ffa1746-6762-459d-90e2-372a7fd0fb01" providerId="ADAL" clId="{51A80695-720C-43C1-9A42-3A9602B277B4}" dt="2022-09-26T17:22:21.435" v="7" actId="26606"/>
          <ac:spMkLst>
            <pc:docMk/>
            <pc:sldMk cId="747962136" sldId="464"/>
            <ac:spMk id="3" creationId="{DD7C52F5-D784-ABD5-D9AE-7884688E67C4}"/>
          </ac:spMkLst>
        </pc:spChg>
        <pc:spChg chg="del">
          <ac:chgData name="Nazifa Haque" userId="5ffa1746-6762-459d-90e2-372a7fd0fb01" providerId="ADAL" clId="{51A80695-720C-43C1-9A42-3A9602B277B4}" dt="2022-09-26T17:22:11.332" v="1" actId="931"/>
          <ac:spMkLst>
            <pc:docMk/>
            <pc:sldMk cId="747962136" sldId="464"/>
            <ac:spMk id="4" creationId="{8A09A884-5144-D3FB-2193-912833B2FC1D}"/>
          </ac:spMkLst>
        </pc:spChg>
        <pc:spChg chg="add del mod">
          <ac:chgData name="Nazifa Haque" userId="5ffa1746-6762-459d-90e2-372a7fd0fb01" providerId="ADAL" clId="{51A80695-720C-43C1-9A42-3A9602B277B4}" dt="2022-09-26T17:22:48.084" v="14" actId="478"/>
          <ac:spMkLst>
            <pc:docMk/>
            <pc:sldMk cId="747962136" sldId="464"/>
            <ac:spMk id="8" creationId="{9F3DF529-CADE-6205-ABEE-C9827F3018C6}"/>
          </ac:spMkLst>
        </pc:spChg>
        <pc:spChg chg="add del">
          <ac:chgData name="Nazifa Haque" userId="5ffa1746-6762-459d-90e2-372a7fd0fb01" providerId="ADAL" clId="{51A80695-720C-43C1-9A42-3A9602B277B4}" dt="2022-09-26T17:22:21.430" v="6" actId="26606"/>
          <ac:spMkLst>
            <pc:docMk/>
            <pc:sldMk cId="747962136" sldId="464"/>
            <ac:spMk id="10" creationId="{BBD143E7-E8B3-DE8A-4A42-F1A8C8659F7D}"/>
          </ac:spMkLst>
        </pc:spChg>
        <pc:spChg chg="add del">
          <ac:chgData name="Nazifa Haque" userId="5ffa1746-6762-459d-90e2-372a7fd0fb01" providerId="ADAL" clId="{51A80695-720C-43C1-9A42-3A9602B277B4}" dt="2022-09-26T17:23:18.207" v="20" actId="26606"/>
          <ac:spMkLst>
            <pc:docMk/>
            <pc:sldMk cId="747962136" sldId="464"/>
            <ac:spMk id="11" creationId="{AB8C311F-7253-4AED-9701-7FC0708C41C7}"/>
          </ac:spMkLst>
        </pc:spChg>
        <pc:spChg chg="add del">
          <ac:chgData name="Nazifa Haque" userId="5ffa1746-6762-459d-90e2-372a7fd0fb01" providerId="ADAL" clId="{51A80695-720C-43C1-9A42-3A9602B277B4}" dt="2022-09-26T17:22:21.430" v="6" actId="26606"/>
          <ac:spMkLst>
            <pc:docMk/>
            <pc:sldMk cId="747962136" sldId="464"/>
            <ac:spMk id="13" creationId="{8FC9BE17-9A7B-462D-AE50-3D8777387304}"/>
          </ac:spMkLst>
        </pc:spChg>
        <pc:spChg chg="add del mod">
          <ac:chgData name="Nazifa Haque" userId="5ffa1746-6762-459d-90e2-372a7fd0fb01" providerId="ADAL" clId="{51A80695-720C-43C1-9A42-3A9602B277B4}" dt="2022-09-26T17:23:56.691" v="25" actId="478"/>
          <ac:spMkLst>
            <pc:docMk/>
            <pc:sldMk cId="747962136" sldId="464"/>
            <ac:spMk id="14" creationId="{D8F542E2-38B8-CEBF-704C-D020BF2FA120}"/>
          </ac:spMkLst>
        </pc:spChg>
        <pc:spChg chg="add del">
          <ac:chgData name="Nazifa Haque" userId="5ffa1746-6762-459d-90e2-372a7fd0fb01" providerId="ADAL" clId="{51A80695-720C-43C1-9A42-3A9602B277B4}" dt="2022-09-26T17:22:21.430" v="6" actId="26606"/>
          <ac:spMkLst>
            <pc:docMk/>
            <pc:sldMk cId="747962136" sldId="464"/>
            <ac:spMk id="15" creationId="{3EBE8569-6AEC-4B8C-8D53-2DE337CDBA65}"/>
          </ac:spMkLst>
        </pc:spChg>
        <pc:spChg chg="add del mod">
          <ac:chgData name="Nazifa Haque" userId="5ffa1746-6762-459d-90e2-372a7fd0fb01" providerId="ADAL" clId="{51A80695-720C-43C1-9A42-3A9602B277B4}" dt="2022-09-26T17:24:00.475" v="29"/>
          <ac:spMkLst>
            <pc:docMk/>
            <pc:sldMk cId="747962136" sldId="464"/>
            <ac:spMk id="16" creationId="{B929A39A-D863-CDBF-5DBB-F63E61A514AF}"/>
          </ac:spMkLst>
        </pc:spChg>
        <pc:spChg chg="add del">
          <ac:chgData name="Nazifa Haque" userId="5ffa1746-6762-459d-90e2-372a7fd0fb01" providerId="ADAL" clId="{51A80695-720C-43C1-9A42-3A9602B277B4}" dt="2022-09-26T17:22:21.430" v="6" actId="26606"/>
          <ac:spMkLst>
            <pc:docMk/>
            <pc:sldMk cId="747962136" sldId="464"/>
            <ac:spMk id="17" creationId="{55D4142C-5077-457F-A6AD-3FECFDB39685}"/>
          </ac:spMkLst>
        </pc:spChg>
        <pc:spChg chg="add del">
          <ac:chgData name="Nazifa Haque" userId="5ffa1746-6762-459d-90e2-372a7fd0fb01" providerId="ADAL" clId="{51A80695-720C-43C1-9A42-3A9602B277B4}" dt="2022-09-26T17:22:21.430" v="6" actId="26606"/>
          <ac:spMkLst>
            <pc:docMk/>
            <pc:sldMk cId="747962136" sldId="464"/>
            <ac:spMk id="19" creationId="{7A5F0580-5EE9-419F-96EE-B6529EF6E7D0}"/>
          </ac:spMkLst>
        </pc:spChg>
        <pc:spChg chg="add del mod">
          <ac:chgData name="Nazifa Haque" userId="5ffa1746-6762-459d-90e2-372a7fd0fb01" providerId="ADAL" clId="{51A80695-720C-43C1-9A42-3A9602B277B4}" dt="2022-09-26T17:24:43.570" v="38"/>
          <ac:spMkLst>
            <pc:docMk/>
            <pc:sldMk cId="747962136" sldId="464"/>
            <ac:spMk id="20" creationId="{3B06F855-D844-64C4-7A81-8F4EB291EB68}"/>
          </ac:spMkLst>
        </pc:spChg>
        <pc:spChg chg="add del">
          <ac:chgData name="Nazifa Haque" userId="5ffa1746-6762-459d-90e2-372a7fd0fb01" providerId="ADAL" clId="{51A80695-720C-43C1-9A42-3A9602B277B4}" dt="2022-09-26T17:23:18.207" v="20" actId="26606"/>
          <ac:spMkLst>
            <pc:docMk/>
            <pc:sldMk cId="747962136" sldId="464"/>
            <ac:spMk id="21" creationId="{E2384209-CB15-4CDF-9D31-C44FD9A3F20D}"/>
          </ac:spMkLst>
        </pc:spChg>
        <pc:spChg chg="add del">
          <ac:chgData name="Nazifa Haque" userId="5ffa1746-6762-459d-90e2-372a7fd0fb01" providerId="ADAL" clId="{51A80695-720C-43C1-9A42-3A9602B277B4}" dt="2022-09-26T17:23:18.207" v="20" actId="26606"/>
          <ac:spMkLst>
            <pc:docMk/>
            <pc:sldMk cId="747962136" sldId="464"/>
            <ac:spMk id="22" creationId="{2633B3B5-CC90-43F0-8714-D31D1F3F0209}"/>
          </ac:spMkLst>
        </pc:spChg>
        <pc:spChg chg="add del">
          <ac:chgData name="Nazifa Haque" userId="5ffa1746-6762-459d-90e2-372a7fd0fb01" providerId="ADAL" clId="{51A80695-720C-43C1-9A42-3A9602B277B4}" dt="2022-09-26T17:23:18.207" v="20" actId="26606"/>
          <ac:spMkLst>
            <pc:docMk/>
            <pc:sldMk cId="747962136" sldId="464"/>
            <ac:spMk id="23" creationId="{A8D57A06-A426-446D-B02C-A2DC6B62E45E}"/>
          </ac:spMkLst>
        </pc:spChg>
        <pc:spChg chg="add mod">
          <ac:chgData name="Nazifa Haque" userId="5ffa1746-6762-459d-90e2-372a7fd0fb01" providerId="ADAL" clId="{51A80695-720C-43C1-9A42-3A9602B277B4}" dt="2022-09-26T17:24:43.574" v="39"/>
          <ac:spMkLst>
            <pc:docMk/>
            <pc:sldMk cId="747962136" sldId="464"/>
            <ac:spMk id="24" creationId="{E580F0DA-812D-2652-4551-3AF88E2E8E14}"/>
          </ac:spMkLst>
        </pc:spChg>
        <pc:spChg chg="add del mod">
          <ac:chgData name="Nazifa Haque" userId="5ffa1746-6762-459d-90e2-372a7fd0fb01" providerId="ADAL" clId="{51A80695-720C-43C1-9A42-3A9602B277B4}" dt="2022-09-26T17:24:55.239" v="41"/>
          <ac:spMkLst>
            <pc:docMk/>
            <pc:sldMk cId="747962136" sldId="464"/>
            <ac:spMk id="25" creationId="{663D891D-5B69-C9A0-D3EA-31BFB19EEED1}"/>
          </ac:spMkLst>
        </pc:spChg>
        <pc:spChg chg="add">
          <ac:chgData name="Nazifa Haque" userId="5ffa1746-6762-459d-90e2-372a7fd0fb01" providerId="ADAL" clId="{51A80695-720C-43C1-9A42-3A9602B277B4}" dt="2022-09-26T17:23:18.207" v="20" actId="26606"/>
          <ac:spMkLst>
            <pc:docMk/>
            <pc:sldMk cId="747962136" sldId="464"/>
            <ac:spMk id="28" creationId="{42A4FC2C-047E-45A5-965D-8E1E3BF09BC6}"/>
          </ac:spMkLst>
        </pc:spChg>
        <pc:picChg chg="add del mod">
          <ac:chgData name="Nazifa Haque" userId="5ffa1746-6762-459d-90e2-372a7fd0fb01" providerId="ADAL" clId="{51A80695-720C-43C1-9A42-3A9602B277B4}" dt="2022-09-26T17:22:41.547" v="13" actId="478"/>
          <ac:picMkLst>
            <pc:docMk/>
            <pc:sldMk cId="747962136" sldId="464"/>
            <ac:picMk id="6" creationId="{8F1C15B1-0D9F-DC25-DD56-0FF30F89B87C}"/>
          </ac:picMkLst>
        </pc:picChg>
        <pc:picChg chg="add mod">
          <ac:chgData name="Nazifa Haque" userId="5ffa1746-6762-459d-90e2-372a7fd0fb01" providerId="ADAL" clId="{51A80695-720C-43C1-9A42-3A9602B277B4}" dt="2022-09-26T17:24:12.076" v="34" actId="1076"/>
          <ac:picMkLst>
            <pc:docMk/>
            <pc:sldMk cId="747962136" sldId="464"/>
            <ac:picMk id="12" creationId="{3DA67F69-16F9-66C3-0370-203EA954992A}"/>
          </ac:picMkLst>
        </pc:picChg>
        <pc:picChg chg="add mod">
          <ac:chgData name="Nazifa Haque" userId="5ffa1746-6762-459d-90e2-372a7fd0fb01" providerId="ADAL" clId="{51A80695-720C-43C1-9A42-3A9602B277B4}" dt="2022-09-26T17:31:00.442" v="81" actId="14100"/>
          <ac:picMkLst>
            <pc:docMk/>
            <pc:sldMk cId="747962136" sldId="464"/>
            <ac:picMk id="18" creationId="{10507512-802A-0EFB-9966-70D579A26F2D}"/>
          </ac:picMkLst>
        </pc:picChg>
        <pc:picChg chg="add mod">
          <ac:chgData name="Nazifa Haque" userId="5ffa1746-6762-459d-90e2-372a7fd0fb01" providerId="ADAL" clId="{51A80695-720C-43C1-9A42-3A9602B277B4}" dt="2022-09-26T17:25:01.643" v="43" actId="1076"/>
          <ac:picMkLst>
            <pc:docMk/>
            <pc:sldMk cId="747962136" sldId="464"/>
            <ac:picMk id="26" creationId="{F10554B8-6D4C-99ED-2703-0A7DC302CC90}"/>
          </ac:picMkLst>
        </pc:picChg>
      </pc:sldChg>
      <pc:sldChg chg="addSp delSp modSp new mod setBg modNotesTx">
        <pc:chgData name="Nazifa Haque" userId="5ffa1746-6762-459d-90e2-372a7fd0fb01" providerId="ADAL" clId="{51A80695-720C-43C1-9A42-3A9602B277B4}" dt="2022-09-26T17:25:44.272" v="53" actId="27614"/>
        <pc:sldMkLst>
          <pc:docMk/>
          <pc:sldMk cId="621498805" sldId="465"/>
        </pc:sldMkLst>
        <pc:spChg chg="mod ord">
          <ac:chgData name="Nazifa Haque" userId="5ffa1746-6762-459d-90e2-372a7fd0fb01" providerId="ADAL" clId="{51A80695-720C-43C1-9A42-3A9602B277B4}" dt="2022-09-26T17:25:33.894" v="51" actId="26606"/>
          <ac:spMkLst>
            <pc:docMk/>
            <pc:sldMk cId="621498805" sldId="465"/>
            <ac:spMk id="2" creationId="{8C975F3D-A081-0212-0A3E-2B6E022B9CF0}"/>
          </ac:spMkLst>
        </pc:spChg>
        <pc:spChg chg="del">
          <ac:chgData name="Nazifa Haque" userId="5ffa1746-6762-459d-90e2-372a7fd0fb01" providerId="ADAL" clId="{51A80695-720C-43C1-9A42-3A9602B277B4}" dt="2022-09-26T17:25:33.894" v="51" actId="26606"/>
          <ac:spMkLst>
            <pc:docMk/>
            <pc:sldMk cId="621498805" sldId="465"/>
            <ac:spMk id="3" creationId="{F2B91E3B-1AD8-70C3-F617-39CCA35C8A14}"/>
          </ac:spMkLst>
        </pc:spChg>
        <pc:spChg chg="del">
          <ac:chgData name="Nazifa Haque" userId="5ffa1746-6762-459d-90e2-372a7fd0fb01" providerId="ADAL" clId="{51A80695-720C-43C1-9A42-3A9602B277B4}" dt="2022-09-26T17:25:33.894" v="51" actId="26606"/>
          <ac:spMkLst>
            <pc:docMk/>
            <pc:sldMk cId="621498805" sldId="465"/>
            <ac:spMk id="4" creationId="{DC428CC6-5CC4-6ED7-BD9D-5D7CC522DBBB}"/>
          </ac:spMkLst>
        </pc:spChg>
        <pc:spChg chg="add">
          <ac:chgData name="Nazifa Haque" userId="5ffa1746-6762-459d-90e2-372a7fd0fb01" providerId="ADAL" clId="{51A80695-720C-43C1-9A42-3A9602B277B4}" dt="2022-09-26T17:25:33.894" v="51" actId="26606"/>
          <ac:spMkLst>
            <pc:docMk/>
            <pc:sldMk cId="621498805" sldId="465"/>
            <ac:spMk id="10" creationId="{42A4FC2C-047E-45A5-965D-8E1E3BF09BC6}"/>
          </ac:spMkLst>
        </pc:spChg>
        <pc:picChg chg="add mod">
          <ac:chgData name="Nazifa Haque" userId="5ffa1746-6762-459d-90e2-372a7fd0fb01" providerId="ADAL" clId="{51A80695-720C-43C1-9A42-3A9602B277B4}" dt="2022-09-26T17:25:44.272" v="53" actId="27614"/>
          <ac:picMkLst>
            <pc:docMk/>
            <pc:sldMk cId="621498805" sldId="465"/>
            <ac:picMk id="5" creationId="{43144744-AADE-E6EB-A5C3-2D545A0CF6D0}"/>
          </ac:picMkLst>
        </pc:picChg>
      </pc:sldChg>
      <pc:sldChg chg="addSp modSp new mod">
        <pc:chgData name="Nazifa Haque" userId="5ffa1746-6762-459d-90e2-372a7fd0fb01" providerId="ADAL" clId="{51A80695-720C-43C1-9A42-3A9602B277B4}" dt="2022-09-26T17:26:29.409" v="59" actId="14100"/>
        <pc:sldMkLst>
          <pc:docMk/>
          <pc:sldMk cId="361272956" sldId="466"/>
        </pc:sldMkLst>
        <pc:picChg chg="add mod">
          <ac:chgData name="Nazifa Haque" userId="5ffa1746-6762-459d-90e2-372a7fd0fb01" providerId="ADAL" clId="{51A80695-720C-43C1-9A42-3A9602B277B4}" dt="2022-09-26T17:26:29.409" v="59" actId="14100"/>
          <ac:picMkLst>
            <pc:docMk/>
            <pc:sldMk cId="361272956" sldId="466"/>
            <ac:picMk id="5" creationId="{FBC59A42-D1EA-D836-1A3C-55804FAD88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11/18/22</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11/18/22</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21</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22</a:t>
            </a:fld>
            <a:endParaRPr lang="en-US"/>
          </a:p>
        </p:txBody>
      </p:sp>
    </p:spTree>
    <p:extLst>
      <p:ext uri="{BB962C8B-B14F-4D97-AF65-F5344CB8AC3E}">
        <p14:creationId xmlns:p14="http://schemas.microsoft.com/office/powerpoint/2010/main" val="16571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23</a:t>
            </a:fld>
            <a:endParaRPr lang="en-US"/>
          </a:p>
        </p:txBody>
      </p:sp>
    </p:spTree>
    <p:extLst>
      <p:ext uri="{BB962C8B-B14F-4D97-AF65-F5344CB8AC3E}">
        <p14:creationId xmlns:p14="http://schemas.microsoft.com/office/powerpoint/2010/main" val="14251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Civic Time</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24</a:t>
            </a:fld>
            <a:endParaRPr lang="en-US"/>
          </a:p>
        </p:txBody>
      </p:sp>
    </p:spTree>
    <p:extLst>
      <p:ext uri="{BB962C8B-B14F-4D97-AF65-F5344CB8AC3E}">
        <p14:creationId xmlns:p14="http://schemas.microsoft.com/office/powerpoint/2010/main" val="26247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eCTF is a two-phase competition.</a:t>
            </a:r>
          </a:p>
          <a:p>
            <a:endParaRPr lang="en-US"/>
          </a:p>
          <a:p>
            <a:r>
              <a:rPr lang="en-US"/>
              <a:t>In the design phase, students are tasked with designing and implementing a secure system on a real physical platform that meets both security and functional requirements. To help get them going, students are given a reference design that correctly exhibits all functionality without any added security.</a:t>
            </a:r>
          </a:p>
          <a:p>
            <a:endParaRPr lang="en-US"/>
          </a:p>
          <a:p>
            <a:r>
              <a:rPr lang="en-US"/>
              <a:t>Once students finish their design, they must pass handoff, where the eCTF organizers test their designs to verify that the system is functional.</a:t>
            </a:r>
          </a:p>
          <a:p>
            <a:endParaRPr lang="en-US"/>
          </a:p>
          <a:p>
            <a:r>
              <a:rPr lang="en-US"/>
              <a:t>If the system is deemed to be functionally correct, teams move into the attack phase. In the attack phase, teams gain points by compromising the security requirements of other teams’ designs and for how long their own design withstands the attacks of other teams.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21791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995776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3817003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43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782603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999080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63484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553223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51039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2759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599177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828263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341829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795002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961646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241271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63011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5809255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637665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spTree>
    <p:extLst>
      <p:ext uri="{BB962C8B-B14F-4D97-AF65-F5344CB8AC3E}">
        <p14:creationId xmlns:p14="http://schemas.microsoft.com/office/powerpoint/2010/main" val="35527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7577721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0182031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16891812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4000534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0535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579651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9048528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84317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2806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99966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122534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r>
              <a:rPr lang="en-US"/>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3673870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536724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0228594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682157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0710966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984211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7782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r>
              <a:rPr lang="en-US"/>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5423432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r>
              <a:rPr lang="en-US"/>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36436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658250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269764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2293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1664107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2581769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9444147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6666009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42337604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0533652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1358113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7619950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8298324"/>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349186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974603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5558272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46666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846407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399753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842648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765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539886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173467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3597931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9801180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680713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76924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594549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94522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917694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0120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1312521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048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460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0595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3973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332394161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8181630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530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1974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Tree>
    <p:extLst>
      <p:ext uri="{BB962C8B-B14F-4D97-AF65-F5344CB8AC3E}">
        <p14:creationId xmlns:p14="http://schemas.microsoft.com/office/powerpoint/2010/main" val="414161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4797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5.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6.xml"/><Relationship Id="rId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Tree>
    <p:extLst>
      <p:ext uri="{BB962C8B-B14F-4D97-AF65-F5344CB8AC3E}">
        <p14:creationId xmlns:p14="http://schemas.microsoft.com/office/powerpoint/2010/main" val="389221097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43955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285379404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2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v2/gh/janisbent/sc-lab/v3.0?filepath=lab.ipynb"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mybinder.org/v1/gh/janisbent/sc-lab/v1.0?filepath=%2FSide_Channel_Lab.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July 20, 2022</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FDC9-4ACF-4B41-A70F-70F2E8F488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E312796-B01A-EC4E-BF77-DB5C3A2A5971}"/>
              </a:ext>
            </a:extLst>
          </p:cNvPr>
          <p:cNvSpPr>
            <a:spLocks noGrp="1"/>
          </p:cNvSpPr>
          <p:nvPr>
            <p:ph type="body" sz="quarter" idx="16"/>
          </p:nvPr>
        </p:nvSpPr>
        <p:spPr/>
        <p:txBody>
          <a:bodyPr/>
          <a:lstStyle/>
          <a:p>
            <a:r>
              <a:rPr lang="en-US"/>
              <a:t>Focus on Embedded</a:t>
            </a:r>
          </a:p>
        </p:txBody>
      </p:sp>
      <p:sp>
        <p:nvSpPr>
          <p:cNvPr id="6" name="Text Placeholder 5">
            <a:extLst>
              <a:ext uri="{FF2B5EF4-FFF2-40B4-BE49-F238E27FC236}">
                <a16:creationId xmlns:a16="http://schemas.microsoft.com/office/drawing/2014/main" id="{384E899F-F87C-A64D-A7AD-C6072057AB4E}"/>
              </a:ext>
            </a:extLst>
          </p:cNvPr>
          <p:cNvSpPr>
            <a:spLocks noGrp="1"/>
          </p:cNvSpPr>
          <p:nvPr>
            <p:ph type="body" sz="quarter" idx="19"/>
          </p:nvPr>
        </p:nvSpPr>
        <p:spPr/>
        <p:txBody>
          <a:bodyPr/>
          <a:lstStyle/>
          <a:p>
            <a:r>
              <a:rPr lang="en-US"/>
              <a:t>Physical and emulated hardware opens scope to physical and proximal attacks</a:t>
            </a:r>
          </a:p>
        </p:txBody>
      </p:sp>
      <p:sp>
        <p:nvSpPr>
          <p:cNvPr id="8" name="Text Placeholder 7">
            <a:extLst>
              <a:ext uri="{FF2B5EF4-FFF2-40B4-BE49-F238E27FC236}">
                <a16:creationId xmlns:a16="http://schemas.microsoft.com/office/drawing/2014/main" id="{62A08479-BC68-A24F-88FC-ADBF8CA872FE}"/>
              </a:ext>
            </a:extLst>
          </p:cNvPr>
          <p:cNvSpPr>
            <a:spLocks noGrp="1"/>
          </p:cNvSpPr>
          <p:nvPr>
            <p:ph type="body" sz="quarter" idx="17"/>
          </p:nvPr>
        </p:nvSpPr>
        <p:spPr/>
        <p:txBody>
          <a:bodyPr/>
          <a:lstStyle/>
          <a:p>
            <a:r>
              <a:rPr lang="en-US"/>
              <a:t>Attack and Defend</a:t>
            </a:r>
          </a:p>
        </p:txBody>
      </p:sp>
      <p:sp>
        <p:nvSpPr>
          <p:cNvPr id="9" name="Text Placeholder 8">
            <a:extLst>
              <a:ext uri="{FF2B5EF4-FFF2-40B4-BE49-F238E27FC236}">
                <a16:creationId xmlns:a16="http://schemas.microsoft.com/office/drawing/2014/main" id="{5F24CB86-022E-4843-9079-C6F677C5EEF6}"/>
              </a:ext>
            </a:extLst>
          </p:cNvPr>
          <p:cNvSpPr>
            <a:spLocks noGrp="1"/>
          </p:cNvSpPr>
          <p:nvPr>
            <p:ph type="body" sz="quarter" idx="21"/>
          </p:nvPr>
        </p:nvSpPr>
        <p:spPr/>
        <p:txBody>
          <a:bodyPr/>
          <a:lstStyle/>
          <a:p>
            <a:r>
              <a:rPr lang="en-US"/>
              <a:t>Students wear both “hats” by acting as both red team and blue team</a:t>
            </a:r>
          </a:p>
        </p:txBody>
      </p:sp>
      <p:sp>
        <p:nvSpPr>
          <p:cNvPr id="11" name="Text Placeholder 10">
            <a:extLst>
              <a:ext uri="{FF2B5EF4-FFF2-40B4-BE49-F238E27FC236}">
                <a16:creationId xmlns:a16="http://schemas.microsoft.com/office/drawing/2014/main" id="{07BE6C27-ECB5-BE44-9DF9-DFE5B420BAFB}"/>
              </a:ext>
            </a:extLst>
          </p:cNvPr>
          <p:cNvSpPr>
            <a:spLocks noGrp="1"/>
          </p:cNvSpPr>
          <p:nvPr>
            <p:ph type="body" sz="quarter" idx="18"/>
          </p:nvPr>
        </p:nvSpPr>
        <p:spPr/>
        <p:txBody>
          <a:bodyPr/>
          <a:lstStyle/>
          <a:p>
            <a:r>
              <a:rPr lang="en-US"/>
              <a:t>Extended Time</a:t>
            </a:r>
          </a:p>
        </p:txBody>
      </p:sp>
      <p:sp>
        <p:nvSpPr>
          <p:cNvPr id="12" name="Text Placeholder 11">
            <a:extLst>
              <a:ext uri="{FF2B5EF4-FFF2-40B4-BE49-F238E27FC236}">
                <a16:creationId xmlns:a16="http://schemas.microsoft.com/office/drawing/2014/main" id="{DDDE6D1A-EA43-084E-8A5B-3DEC68DE9096}"/>
              </a:ext>
            </a:extLst>
          </p:cNvPr>
          <p:cNvSpPr>
            <a:spLocks noGrp="1"/>
          </p:cNvSpPr>
          <p:nvPr>
            <p:ph type="body" sz="quarter" idx="20"/>
          </p:nvPr>
        </p:nvSpPr>
        <p:spPr/>
        <p:txBody>
          <a:bodyPr/>
          <a:lstStyle/>
          <a:p>
            <a:r>
              <a:rPr lang="en-US"/>
              <a:t>Semester-long competition opens door to advanced attacks and countermeasures</a:t>
            </a:r>
          </a:p>
        </p:txBody>
      </p:sp>
      <p:sp>
        <p:nvSpPr>
          <p:cNvPr id="13" name="Footer Placeholder 12">
            <a:extLst>
              <a:ext uri="{FF2B5EF4-FFF2-40B4-BE49-F238E27FC236}">
                <a16:creationId xmlns:a16="http://schemas.microsoft.com/office/drawing/2014/main" id="{68712151-3A97-5545-9F4C-520A28DEDF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sp>
        <p:nvSpPr>
          <p:cNvPr id="16" name="Title 2">
            <a:extLst>
              <a:ext uri="{FF2B5EF4-FFF2-40B4-BE49-F238E27FC236}">
                <a16:creationId xmlns:a16="http://schemas.microsoft.com/office/drawing/2014/main" id="{71DBA9D0-8EDE-5E4C-BF3E-4D8B32AD6F53}"/>
              </a:ext>
            </a:extLst>
          </p:cNvPr>
          <p:cNvSpPr txBox="1">
            <a:spLocks/>
          </p:cNvSpPr>
          <p:nvPr/>
        </p:nvSpPr>
        <p:spPr>
          <a:xfrm>
            <a:off x="419100" y="519142"/>
            <a:ext cx="11353800" cy="5355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50" normalizeH="0" baseline="0" noProof="0">
                <a:ln>
                  <a:noFill/>
                </a:ln>
                <a:solidFill>
                  <a:srgbClr val="0E2641"/>
                </a:solidFill>
                <a:effectLst/>
                <a:uLnTx/>
                <a:uFillTx/>
                <a:latin typeface="Arial" panose="020B0604020202020204" pitchFamily="34" charset="0"/>
                <a:ea typeface="+mj-ea"/>
                <a:cs typeface="Arial" panose="020B0604020202020204" pitchFamily="34" charset="0"/>
              </a:rPr>
              <a:t>Unique </a:t>
            </a:r>
            <a:r>
              <a:rPr kumimoji="0" lang="en-US" sz="3200" b="1" i="0" u="none" strike="noStrike" kern="1200" cap="none" spc="-15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Competition Design</a:t>
            </a:r>
            <a:endParaRPr kumimoji="0" lang="en-US" sz="3200" b="1" i="0" u="none" strike="noStrike" kern="1200" cap="none" spc="0" normalizeH="0" baseline="0" noProof="0">
              <a:ln>
                <a:noFill/>
              </a:ln>
              <a:solidFill>
                <a:srgbClr val="0E2641"/>
              </a:solidFill>
              <a:effectLst/>
              <a:uLnTx/>
              <a:uFillTx/>
              <a:latin typeface="Arial" panose="020B0604020202020204"/>
              <a:ea typeface="+mj-ea"/>
              <a:cs typeface="Arial Narrow" charset="0"/>
            </a:endParaRPr>
          </a:p>
        </p:txBody>
      </p:sp>
      <p:pic>
        <p:nvPicPr>
          <p:cNvPr id="24" name="Graphic 23" descr="5G/ Mobile/ IoT/ Drones/ AI Icon">
            <a:extLst>
              <a:ext uri="{FF2B5EF4-FFF2-40B4-BE49-F238E27FC236}">
                <a16:creationId xmlns:a16="http://schemas.microsoft.com/office/drawing/2014/main" id="{A32A9FF0-992D-3249-852B-59E4240BA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55" y="1550206"/>
            <a:ext cx="2286000" cy="2286000"/>
          </a:xfrm>
          <a:prstGeom prst="rect">
            <a:avLst/>
          </a:prstGeom>
        </p:spPr>
      </p:pic>
      <p:pic>
        <p:nvPicPr>
          <p:cNvPr id="28" name="Graphic 27" descr="Ideation Creativity Strategy Actions Icon">
            <a:extLst>
              <a:ext uri="{FF2B5EF4-FFF2-40B4-BE49-F238E27FC236}">
                <a16:creationId xmlns:a16="http://schemas.microsoft.com/office/drawing/2014/main" id="{CC097872-017F-4141-AD7A-36B40A0CF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036" y="1550206"/>
            <a:ext cx="2216727" cy="2286000"/>
          </a:xfrm>
          <a:prstGeom prst="rect">
            <a:avLst/>
          </a:prstGeom>
        </p:spPr>
      </p:pic>
      <p:grpSp>
        <p:nvGrpSpPr>
          <p:cNvPr id="39" name="Group 38">
            <a:extLst>
              <a:ext uri="{FF2B5EF4-FFF2-40B4-BE49-F238E27FC236}">
                <a16:creationId xmlns:a16="http://schemas.microsoft.com/office/drawing/2014/main" id="{EF23C54F-1659-1247-82CE-F727AD346B9B}"/>
              </a:ext>
            </a:extLst>
          </p:cNvPr>
          <p:cNvGrpSpPr>
            <a:grpSpLocks noChangeAspect="1"/>
          </p:cNvGrpSpPr>
          <p:nvPr/>
        </p:nvGrpSpPr>
        <p:grpSpPr>
          <a:xfrm>
            <a:off x="4664491" y="986944"/>
            <a:ext cx="2863018" cy="2849262"/>
            <a:chOff x="8902808" y="1550206"/>
            <a:chExt cx="2297037" cy="2286000"/>
          </a:xfrm>
        </p:grpSpPr>
        <p:pic>
          <p:nvPicPr>
            <p:cNvPr id="40" name="Graphic 39" descr="Sword outline">
              <a:extLst>
                <a:ext uri="{FF2B5EF4-FFF2-40B4-BE49-F238E27FC236}">
                  <a16:creationId xmlns:a16="http://schemas.microsoft.com/office/drawing/2014/main" id="{689A9B47-F876-E447-9ABF-4B36AF1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2808" y="1550206"/>
              <a:ext cx="1828800" cy="1828800"/>
            </a:xfrm>
            <a:prstGeom prst="rect">
              <a:avLst/>
            </a:prstGeom>
          </p:spPr>
        </p:pic>
        <p:pic>
          <p:nvPicPr>
            <p:cNvPr id="41" name="Graphic 40" descr="Ideation Creativity Strategy Actions Icon">
              <a:extLst>
                <a:ext uri="{FF2B5EF4-FFF2-40B4-BE49-F238E27FC236}">
                  <a16:creationId xmlns:a16="http://schemas.microsoft.com/office/drawing/2014/main" id="{A812E286-7F8A-5A4F-8A13-EF5D069FA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41753" y="2464606"/>
              <a:ext cx="1058092" cy="1371600"/>
            </a:xfrm>
            <a:prstGeom prst="rect">
              <a:avLst/>
            </a:prstGeom>
          </p:spPr>
        </p:pic>
      </p:grpSp>
    </p:spTree>
    <p:extLst>
      <p:ext uri="{BB962C8B-B14F-4D97-AF65-F5344CB8AC3E}">
        <p14:creationId xmlns:p14="http://schemas.microsoft.com/office/powerpoint/2010/main" val="27541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17FD-1E19-DA48-BE10-3AFF284410D4}"/>
              </a:ext>
            </a:extLst>
          </p:cNvPr>
          <p:cNvSpPr>
            <a:spLocks noGrp="1"/>
          </p:cNvSpPr>
          <p:nvPr>
            <p:ph type="sldNum" sz="quarter" idx="12"/>
          </p:nvPr>
        </p:nvSpPr>
        <p:spPr/>
        <p:txBody>
          <a:bodyPr/>
          <a:lstStyle/>
          <a:p>
            <a:fld id="{BECF63ED-5365-0347-943C-46237B9951C9}" type="slidenum">
              <a:rPr lang="en-US" smtClean="0"/>
              <a:t>11</a:t>
            </a:fld>
            <a:endParaRPr lang="en-US"/>
          </a:p>
        </p:txBody>
      </p:sp>
      <p:sp>
        <p:nvSpPr>
          <p:cNvPr id="3" name="Title 2">
            <a:extLst>
              <a:ext uri="{FF2B5EF4-FFF2-40B4-BE49-F238E27FC236}">
                <a16:creationId xmlns:a16="http://schemas.microsoft.com/office/drawing/2014/main" id="{63877CDF-CD8D-E641-BD4E-FA5A96AEDA5F}"/>
              </a:ext>
            </a:extLst>
          </p:cNvPr>
          <p:cNvSpPr>
            <a:spLocks noGrp="1"/>
          </p:cNvSpPr>
          <p:nvPr>
            <p:ph type="title"/>
          </p:nvPr>
        </p:nvSpPr>
        <p:spPr/>
        <p:txBody>
          <a:bodyPr/>
          <a:lstStyle/>
          <a:p>
            <a:r>
              <a:rPr lang="en-US" spc="-150">
                <a:latin typeface="Arial" panose="020B0604020202020204" pitchFamily="34" charset="0"/>
                <a:cs typeface="Arial" panose="020B0604020202020204" pitchFamily="34" charset="0"/>
              </a:rPr>
              <a:t>Competition </a:t>
            </a:r>
            <a:r>
              <a:rPr lang="en-US" spc="-150">
                <a:solidFill>
                  <a:srgbClr val="00B0F0"/>
                </a:solidFill>
                <a:latin typeface="Arial" panose="020B0604020202020204" pitchFamily="34" charset="0"/>
                <a:cs typeface="Arial" panose="020B0604020202020204" pitchFamily="34" charset="0"/>
              </a:rPr>
              <a:t>Phases</a:t>
            </a:r>
            <a:endParaRPr lang="en-US"/>
          </a:p>
        </p:txBody>
      </p:sp>
      <p:sp>
        <p:nvSpPr>
          <p:cNvPr id="4" name="Footer Placeholder 3">
            <a:extLst>
              <a:ext uri="{FF2B5EF4-FFF2-40B4-BE49-F238E27FC236}">
                <a16:creationId xmlns:a16="http://schemas.microsoft.com/office/drawing/2014/main" id="{6B0680B8-551C-BF4B-8D22-2843C16A35E6}"/>
              </a:ext>
            </a:extLst>
          </p:cNvPr>
          <p:cNvSpPr>
            <a:spLocks noGrp="1"/>
          </p:cNvSpPr>
          <p:nvPr>
            <p:ph type="ftr" sz="quarter" idx="11"/>
          </p:nvPr>
        </p:nvSpPr>
        <p:spPr/>
        <p:txBody>
          <a:bodyPr/>
          <a:lstStyle/>
          <a:p>
            <a:r>
              <a:rPr lang="en-US"/>
              <a:t>© 2021 THE MITRE CORPORATION. ALL RIGHTS RESERVED. FOR INTERNAL USE ONLY.</a:t>
            </a:r>
          </a:p>
        </p:txBody>
      </p:sp>
      <p:grpSp>
        <p:nvGrpSpPr>
          <p:cNvPr id="5" name="Group 4">
            <a:extLst>
              <a:ext uri="{FF2B5EF4-FFF2-40B4-BE49-F238E27FC236}">
                <a16:creationId xmlns:a16="http://schemas.microsoft.com/office/drawing/2014/main" id="{87BA7CE6-FC7D-9744-AAB4-1F56DAB2775C}"/>
              </a:ext>
            </a:extLst>
          </p:cNvPr>
          <p:cNvGrpSpPr/>
          <p:nvPr/>
        </p:nvGrpSpPr>
        <p:grpSpPr>
          <a:xfrm>
            <a:off x="1066800" y="2101040"/>
            <a:ext cx="10058400" cy="3593590"/>
            <a:chOff x="1066800" y="2101040"/>
            <a:chExt cx="10058400" cy="3593590"/>
          </a:xfrm>
        </p:grpSpPr>
        <p:pic>
          <p:nvPicPr>
            <p:cNvPr id="8" name="Graphic 7" descr="Ideation Creativity Strategy Actions Icon">
              <a:extLst>
                <a:ext uri="{FF2B5EF4-FFF2-40B4-BE49-F238E27FC236}">
                  <a16:creationId xmlns:a16="http://schemas.microsoft.com/office/drawing/2014/main" id="{29630C07-49D3-D346-AC4C-408A91859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9459" y="2101040"/>
              <a:ext cx="1452282" cy="1371600"/>
            </a:xfrm>
            <a:prstGeom prst="rect">
              <a:avLst/>
            </a:prstGeom>
          </p:spPr>
        </p:pic>
        <p:pic>
          <p:nvPicPr>
            <p:cNvPr id="9" name="Graphic 8" descr="Cybersecurity / Networks / Cloud Computing / Data icon">
              <a:extLst>
                <a:ext uri="{FF2B5EF4-FFF2-40B4-BE49-F238E27FC236}">
                  <a16:creationId xmlns:a16="http://schemas.microsoft.com/office/drawing/2014/main" id="{8DBE4258-A12B-504B-B297-3AFD1FB2B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600" y="2101040"/>
              <a:ext cx="1371600" cy="1371600"/>
            </a:xfrm>
            <a:prstGeom prst="rect">
              <a:avLst/>
            </a:prstGeom>
          </p:spPr>
        </p:pic>
        <p:pic>
          <p:nvPicPr>
            <p:cNvPr id="10" name="Graphic 9" descr="Science / Healthcare / COVID-19 icon">
              <a:extLst>
                <a:ext uri="{FF2B5EF4-FFF2-40B4-BE49-F238E27FC236}">
                  <a16:creationId xmlns:a16="http://schemas.microsoft.com/office/drawing/2014/main" id="{89FFA2FF-811D-D244-AFB6-E76D114429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4089" y="2101040"/>
              <a:ext cx="914400" cy="1371600"/>
            </a:xfrm>
            <a:prstGeom prst="rect">
              <a:avLst/>
            </a:prstGeom>
          </p:spPr>
        </p:pic>
        <p:grpSp>
          <p:nvGrpSpPr>
            <p:cNvPr id="12" name="Group 11">
              <a:extLst>
                <a:ext uri="{FF2B5EF4-FFF2-40B4-BE49-F238E27FC236}">
                  <a16:creationId xmlns:a16="http://schemas.microsoft.com/office/drawing/2014/main" id="{5A819AB3-DF6B-2143-AA2A-CB1F171FB47D}"/>
                </a:ext>
              </a:extLst>
            </p:cNvPr>
            <p:cNvGrpSpPr/>
            <p:nvPr/>
          </p:nvGrpSpPr>
          <p:grpSpPr>
            <a:xfrm>
              <a:off x="1066800" y="3682950"/>
              <a:ext cx="10058400" cy="2011680"/>
              <a:chOff x="914400" y="1645920"/>
              <a:chExt cx="10058400" cy="2011680"/>
            </a:xfrm>
          </p:grpSpPr>
          <p:sp>
            <p:nvSpPr>
              <p:cNvPr id="13" name="TextBox 12">
                <a:extLst>
                  <a:ext uri="{FF2B5EF4-FFF2-40B4-BE49-F238E27FC236}">
                    <a16:creationId xmlns:a16="http://schemas.microsoft.com/office/drawing/2014/main" id="{E18A630C-0E6E-B843-B34B-7A5D899ED70C}"/>
                  </a:ext>
                </a:extLst>
              </p:cNvPr>
              <p:cNvSpPr txBox="1"/>
              <p:nvPr/>
            </p:nvSpPr>
            <p:spPr>
              <a:xfrm>
                <a:off x="7408211"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14" name="TextBox 13">
                <a:extLst>
                  <a:ext uri="{FF2B5EF4-FFF2-40B4-BE49-F238E27FC236}">
                    <a16:creationId xmlns:a16="http://schemas.microsoft.com/office/drawing/2014/main" id="{31309FB0-67DE-1C4C-B129-9F9FE33575FB}"/>
                  </a:ext>
                </a:extLst>
              </p:cNvPr>
              <p:cNvSpPr txBox="1">
                <a:spLocks noChangeAspect="1"/>
              </p:cNvSpPr>
              <p:nvPr/>
            </p:nvSpPr>
            <p:spPr>
              <a:xfrm>
                <a:off x="7408213" y="2468878"/>
                <a:ext cx="3156259" cy="914400"/>
              </a:xfrm>
              <a:prstGeom prst="rect">
                <a:avLst/>
              </a:prstGeom>
              <a:noFill/>
            </p:spPr>
            <p:txBody>
              <a:bodyPr wrap="square" rtlCol="0">
                <a:normAutofit/>
              </a:bodyPr>
              <a:lstStyle/>
              <a:p>
                <a:r>
                  <a:rPr lang="en-US">
                    <a:solidFill>
                      <a:schemeClr val="bg1"/>
                    </a:solidFill>
                  </a:rPr>
                  <a:t>Analyze and attack the designs of other teams while your own design is attacked</a:t>
                </a:r>
              </a:p>
            </p:txBody>
          </p:sp>
          <p:grpSp>
            <p:nvGrpSpPr>
              <p:cNvPr id="15" name="Group 14">
                <a:extLst>
                  <a:ext uri="{FF2B5EF4-FFF2-40B4-BE49-F238E27FC236}">
                    <a16:creationId xmlns:a16="http://schemas.microsoft.com/office/drawing/2014/main" id="{4C0F5297-65EE-8E44-87DE-895C04D2C2C4}"/>
                  </a:ext>
                </a:extLst>
              </p:cNvPr>
              <p:cNvGrpSpPr/>
              <p:nvPr/>
            </p:nvGrpSpPr>
            <p:grpSpPr>
              <a:xfrm>
                <a:off x="914400" y="1828800"/>
                <a:ext cx="3657600" cy="1645920"/>
                <a:chOff x="914400" y="1828800"/>
                <a:chExt cx="3657600" cy="1645920"/>
              </a:xfrm>
            </p:grpSpPr>
            <p:sp>
              <p:nvSpPr>
                <p:cNvPr id="26" name="Rectangle 25">
                  <a:extLst>
                    <a:ext uri="{FF2B5EF4-FFF2-40B4-BE49-F238E27FC236}">
                      <a16:creationId xmlns:a16="http://schemas.microsoft.com/office/drawing/2014/main" id="{5998AF95-68E0-DE41-B5D9-900E5E1B1757}"/>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CA886D-E147-424F-8D1E-D1442740E731}"/>
                    </a:ext>
                  </a:extLst>
                </p:cNvPr>
                <p:cNvSpPr txBox="1"/>
                <p:nvPr/>
              </p:nvSpPr>
              <p:spPr>
                <a:xfrm>
                  <a:off x="1005840" y="1920240"/>
                  <a:ext cx="2836033"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Design Phase</a:t>
                  </a:r>
                </a:p>
              </p:txBody>
            </p:sp>
            <p:sp>
              <p:nvSpPr>
                <p:cNvPr id="28" name="TextBox 27">
                  <a:extLst>
                    <a:ext uri="{FF2B5EF4-FFF2-40B4-BE49-F238E27FC236}">
                      <a16:creationId xmlns:a16="http://schemas.microsoft.com/office/drawing/2014/main" id="{2102A47A-BA7A-3B4C-ACE2-9EA8FE5EB502}"/>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design and implement systems that meets security and functionality requirements</a:t>
                  </a:r>
                </a:p>
              </p:txBody>
            </p:sp>
            <p:cxnSp>
              <p:nvCxnSpPr>
                <p:cNvPr id="29" name="Straight Connector 28">
                  <a:extLst>
                    <a:ext uri="{FF2B5EF4-FFF2-40B4-BE49-F238E27FC236}">
                      <a16:creationId xmlns:a16="http://schemas.microsoft.com/office/drawing/2014/main" id="{03CC4222-E1E1-7748-A4B7-20AB542832D7}"/>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C6C9A237-16CF-B740-9AE6-52CECBE09FBA}"/>
                  </a:ext>
                </a:extLst>
              </p:cNvPr>
              <p:cNvGrpSpPr/>
              <p:nvPr/>
            </p:nvGrpSpPr>
            <p:grpSpPr>
              <a:xfrm>
                <a:off x="7315200" y="1828800"/>
                <a:ext cx="3657600" cy="1645920"/>
                <a:chOff x="914400" y="1828800"/>
                <a:chExt cx="3657600" cy="1645920"/>
              </a:xfrm>
            </p:grpSpPr>
            <p:sp>
              <p:nvSpPr>
                <p:cNvPr id="22" name="Rectangle 21">
                  <a:extLst>
                    <a:ext uri="{FF2B5EF4-FFF2-40B4-BE49-F238E27FC236}">
                      <a16:creationId xmlns:a16="http://schemas.microsoft.com/office/drawing/2014/main" id="{6A424B32-A044-1E4B-80E5-E8FCD5F6B079}"/>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754E56-6BEE-3843-85ED-01B66E8DB162}"/>
                    </a:ext>
                  </a:extLst>
                </p:cNvPr>
                <p:cNvSpPr txBox="1"/>
                <p:nvPr/>
              </p:nvSpPr>
              <p:spPr>
                <a:xfrm>
                  <a:off x="1005840"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24" name="TextBox 23">
                  <a:extLst>
                    <a:ext uri="{FF2B5EF4-FFF2-40B4-BE49-F238E27FC236}">
                      <a16:creationId xmlns:a16="http://schemas.microsoft.com/office/drawing/2014/main" id="{47C947DB-9999-D74D-AD85-43028D4797D8}"/>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analyze and attack each other’s designs for points</a:t>
                  </a:r>
                </a:p>
              </p:txBody>
            </p:sp>
            <p:cxnSp>
              <p:nvCxnSpPr>
                <p:cNvPr id="25" name="Straight Connector 24">
                  <a:extLst>
                    <a:ext uri="{FF2B5EF4-FFF2-40B4-BE49-F238E27FC236}">
                      <a16:creationId xmlns:a16="http://schemas.microsoft.com/office/drawing/2014/main" id="{ED6CC738-37FC-5E48-8D86-F1AA1BC41E70}"/>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71114325-F2D9-254C-ACEB-81DE3E459B17}"/>
                  </a:ext>
                </a:extLst>
              </p:cNvPr>
              <p:cNvGrpSpPr/>
              <p:nvPr/>
            </p:nvGrpSpPr>
            <p:grpSpPr>
              <a:xfrm>
                <a:off x="4754880" y="1645920"/>
                <a:ext cx="2377440" cy="2011680"/>
                <a:chOff x="4754880" y="1645920"/>
                <a:chExt cx="2377440" cy="2011680"/>
              </a:xfrm>
            </p:grpSpPr>
            <p:sp>
              <p:nvSpPr>
                <p:cNvPr id="18" name="Right Arrow 17">
                  <a:extLst>
                    <a:ext uri="{FF2B5EF4-FFF2-40B4-BE49-F238E27FC236}">
                      <a16:creationId xmlns:a16="http://schemas.microsoft.com/office/drawing/2014/main" id="{459CFC9A-FFFA-3D47-B95A-9FC0CE77B212}"/>
                    </a:ext>
                  </a:extLst>
                </p:cNvPr>
                <p:cNvSpPr/>
                <p:nvPr/>
              </p:nvSpPr>
              <p:spPr>
                <a:xfrm>
                  <a:off x="4754880" y="1645920"/>
                  <a:ext cx="2377440" cy="2011680"/>
                </a:xfrm>
                <a:prstGeom prst="rightArrow">
                  <a:avLst>
                    <a:gd name="adj1" fmla="val 82281"/>
                    <a:gd name="adj2" fmla="val 25633"/>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84E767-9D4F-EF41-9431-0BD9DA838079}"/>
                    </a:ext>
                  </a:extLst>
                </p:cNvPr>
                <p:cNvSpPr txBox="1"/>
                <p:nvPr/>
              </p:nvSpPr>
              <p:spPr>
                <a:xfrm>
                  <a:off x="4846320" y="1918228"/>
                  <a:ext cx="1727652"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Handoff</a:t>
                  </a:r>
                </a:p>
              </p:txBody>
            </p:sp>
            <p:sp>
              <p:nvSpPr>
                <p:cNvPr id="20" name="TextBox 19">
                  <a:extLst>
                    <a:ext uri="{FF2B5EF4-FFF2-40B4-BE49-F238E27FC236}">
                      <a16:creationId xmlns:a16="http://schemas.microsoft.com/office/drawing/2014/main" id="{72C8B59F-7A5B-7F4A-B62D-07ED588512F7}"/>
                    </a:ext>
                  </a:extLst>
                </p:cNvPr>
                <p:cNvSpPr txBox="1">
                  <a:spLocks noChangeAspect="1"/>
                </p:cNvSpPr>
                <p:nvPr/>
              </p:nvSpPr>
              <p:spPr>
                <a:xfrm>
                  <a:off x="4846320" y="2468877"/>
                  <a:ext cx="1803166" cy="914400"/>
                </a:xfrm>
                <a:prstGeom prst="rect">
                  <a:avLst/>
                </a:prstGeom>
                <a:noFill/>
              </p:spPr>
              <p:txBody>
                <a:bodyPr wrap="square" rtlCol="0">
                  <a:normAutofit/>
                </a:bodyPr>
                <a:lstStyle/>
                <a:p>
                  <a:r>
                    <a:rPr lang="en-US">
                      <a:solidFill>
                        <a:schemeClr val="bg1"/>
                      </a:solidFill>
                    </a:rPr>
                    <a:t>Organizers test each design for functionality</a:t>
                  </a:r>
                </a:p>
              </p:txBody>
            </p:sp>
            <p:cxnSp>
              <p:nvCxnSpPr>
                <p:cNvPr id="21" name="Straight Connector 20">
                  <a:extLst>
                    <a:ext uri="{FF2B5EF4-FFF2-40B4-BE49-F238E27FC236}">
                      <a16:creationId xmlns:a16="http://schemas.microsoft.com/office/drawing/2014/main" id="{75FFDF25-5DE9-4641-90D3-69225F162FF5}"/>
                    </a:ext>
                  </a:extLst>
                </p:cNvPr>
                <p:cNvCxnSpPr/>
                <p:nvPr/>
              </p:nvCxnSpPr>
              <p:spPr>
                <a:xfrm>
                  <a:off x="493776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grpSp>
    </p:spTree>
    <p:extLst>
      <p:ext uri="{BB962C8B-B14F-4D97-AF65-F5344CB8AC3E}">
        <p14:creationId xmlns:p14="http://schemas.microsoft.com/office/powerpoint/2010/main" val="358718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D82AF-0A25-C94C-88ED-C64E4FEE54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all"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all" spc="0" normalizeH="0" baseline="0" noProof="0">
              <a:ln>
                <a:noFill/>
              </a:ln>
              <a:solidFill>
                <a:srgbClr val="FFFFFF"/>
              </a:solidFill>
              <a:effectLst/>
              <a:uLnTx/>
              <a:uFillTx/>
              <a:latin typeface="Arial"/>
              <a:ea typeface="+mn-ea"/>
              <a:cs typeface="+mn-cs"/>
            </a:endParaRPr>
          </a:p>
        </p:txBody>
      </p:sp>
      <p:pic>
        <p:nvPicPr>
          <p:cNvPr id="5" name="Graphic 4" descr="Cybersecurity / Networks / Cloud Computing / Data icon">
            <a:extLst>
              <a:ext uri="{FF2B5EF4-FFF2-40B4-BE49-F238E27FC236}">
                <a16:creationId xmlns:a16="http://schemas.microsoft.com/office/drawing/2014/main" id="{75375E50-EE23-BE43-B8F0-CBAEF05A0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74" y="1522910"/>
            <a:ext cx="1188720" cy="1188720"/>
          </a:xfrm>
          <a:prstGeom prst="rect">
            <a:avLst/>
          </a:prstGeom>
        </p:spPr>
      </p:pic>
      <p:pic>
        <p:nvPicPr>
          <p:cNvPr id="6" name="Graphic 5" descr="Infrastructure / Technology / Logistics / Transportation icon">
            <a:extLst>
              <a:ext uri="{FF2B5EF4-FFF2-40B4-BE49-F238E27FC236}">
                <a16:creationId xmlns:a16="http://schemas.microsoft.com/office/drawing/2014/main" id="{8D0BD8FE-A6AF-3B47-90E3-2DB85800C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55" y="3400042"/>
            <a:ext cx="1188720" cy="528320"/>
          </a:xfrm>
          <a:prstGeom prst="rect">
            <a:avLst/>
          </a:prstGeom>
        </p:spPr>
      </p:pic>
      <p:pic>
        <p:nvPicPr>
          <p:cNvPr id="7" name="Graphic 6" descr="5G / Mobile / IoT / Drones / AI icon">
            <a:extLst>
              <a:ext uri="{FF2B5EF4-FFF2-40B4-BE49-F238E27FC236}">
                <a16:creationId xmlns:a16="http://schemas.microsoft.com/office/drawing/2014/main" id="{79CFFB67-6A96-7D43-8C04-255A56A44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5813" y="3005013"/>
            <a:ext cx="1188720" cy="1092337"/>
          </a:xfrm>
          <a:prstGeom prst="rect">
            <a:avLst/>
          </a:prstGeom>
        </p:spPr>
      </p:pic>
      <p:pic>
        <p:nvPicPr>
          <p:cNvPr id="8" name="Graphic 7" descr="Commerce / Banking / Finance icon">
            <a:extLst>
              <a:ext uri="{FF2B5EF4-FFF2-40B4-BE49-F238E27FC236}">
                <a16:creationId xmlns:a16="http://schemas.microsoft.com/office/drawing/2014/main" id="{751E1A25-3BA6-5840-B179-A3BAD4626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813" y="1522910"/>
            <a:ext cx="1188720" cy="957580"/>
          </a:xfrm>
          <a:prstGeom prst="rect">
            <a:avLst/>
          </a:prstGeom>
        </p:spPr>
      </p:pic>
      <p:pic>
        <p:nvPicPr>
          <p:cNvPr id="9" name="Graphic 8" descr="Ideation Creativity Strategy Actions Icon">
            <a:extLst>
              <a:ext uri="{FF2B5EF4-FFF2-40B4-BE49-F238E27FC236}">
                <a16:creationId xmlns:a16="http://schemas.microsoft.com/office/drawing/2014/main" id="{CB0F5F01-F2F7-334F-A773-65FD985BB1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105" y="4636093"/>
            <a:ext cx="1188720" cy="1155700"/>
          </a:xfrm>
          <a:prstGeom prst="rect">
            <a:avLst/>
          </a:prstGeom>
        </p:spPr>
      </p:pic>
      <p:sp>
        <p:nvSpPr>
          <p:cNvPr id="10" name="Title 8">
            <a:extLst>
              <a:ext uri="{FF2B5EF4-FFF2-40B4-BE49-F238E27FC236}">
                <a16:creationId xmlns:a16="http://schemas.microsoft.com/office/drawing/2014/main" id="{5545654A-2BEA-114B-A5F0-61310BEC6FF7}"/>
              </a:ext>
            </a:extLst>
          </p:cNvPr>
          <p:cNvSpPr txBox="1">
            <a:spLocks/>
          </p:cNvSpPr>
          <p:nvPr/>
        </p:nvSpPr>
        <p:spPr>
          <a:xfrm>
            <a:off x="410678" y="346165"/>
            <a:ext cx="4029245"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Real-World </a:t>
            </a:r>
            <a:r>
              <a:rPr kumimoji="0" lang="en-US" sz="3200" b="1" i="0" u="none" strike="noStrike" kern="1200" cap="none" spc="-150" normalizeH="0" baseline="0" noProof="0">
                <a:ln>
                  <a:noFill/>
                </a:ln>
                <a:solidFill>
                  <a:srgbClr val="0B2338"/>
                </a:solidFill>
                <a:effectLst/>
                <a:highlight>
                  <a:srgbClr val="FFFF00"/>
                </a:highlight>
                <a:uLnTx/>
                <a:uFillTx/>
                <a:latin typeface="Arial" panose="020B0604020202020204" pitchFamily="34" charset="0"/>
                <a:ea typeface="+mj-ea"/>
                <a:cs typeface="Arial" panose="020B0604020202020204" pitchFamily="34" charset="0"/>
              </a:rPr>
              <a:t>Scenarios</a:t>
            </a:r>
          </a:p>
        </p:txBody>
      </p:sp>
      <p:pic>
        <p:nvPicPr>
          <p:cNvPr id="11" name="Graphic 10" descr="Infrastructure / Technology / Logistics / Transportation icon">
            <a:extLst>
              <a:ext uri="{FF2B5EF4-FFF2-40B4-BE49-F238E27FC236}">
                <a16:creationId xmlns:a16="http://schemas.microsoft.com/office/drawing/2014/main" id="{90D5BF66-9A3E-9B4F-AF99-584F4B11B7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95813" y="4603073"/>
            <a:ext cx="1188720" cy="1188720"/>
          </a:xfrm>
          <a:prstGeom prst="rect">
            <a:avLst/>
          </a:prstGeom>
        </p:spPr>
      </p:pic>
      <p:sp>
        <p:nvSpPr>
          <p:cNvPr id="12" name="TextBox 11">
            <a:extLst>
              <a:ext uri="{FF2B5EF4-FFF2-40B4-BE49-F238E27FC236}">
                <a16:creationId xmlns:a16="http://schemas.microsoft.com/office/drawing/2014/main" id="{79F8B081-E69D-7047-A449-36A0E6F2D7AE}"/>
              </a:ext>
            </a:extLst>
          </p:cNvPr>
          <p:cNvSpPr txBox="1"/>
          <p:nvPr/>
        </p:nvSpPr>
        <p:spPr>
          <a:xfrm>
            <a:off x="2646917" y="1744916"/>
            <a:ext cx="28825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Smart Door Lock</a:t>
            </a:r>
          </a:p>
        </p:txBody>
      </p:sp>
      <p:sp>
        <p:nvSpPr>
          <p:cNvPr id="13" name="TextBox 12">
            <a:extLst>
              <a:ext uri="{FF2B5EF4-FFF2-40B4-BE49-F238E27FC236}">
                <a16:creationId xmlns:a16="http://schemas.microsoft.com/office/drawing/2014/main" id="{7FFB0718-E9CB-5D44-9A0E-013437B167DF}"/>
              </a:ext>
            </a:extLst>
          </p:cNvPr>
          <p:cNvSpPr txBox="1"/>
          <p:nvPr/>
        </p:nvSpPr>
        <p:spPr>
          <a:xfrm>
            <a:off x="2643425" y="3292107"/>
            <a:ext cx="27238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Self-Driving Car</a:t>
            </a:r>
          </a:p>
        </p:txBody>
      </p:sp>
      <p:sp>
        <p:nvSpPr>
          <p:cNvPr id="14" name="TextBox 13">
            <a:extLst>
              <a:ext uri="{FF2B5EF4-FFF2-40B4-BE49-F238E27FC236}">
                <a16:creationId xmlns:a16="http://schemas.microsoft.com/office/drawing/2014/main" id="{F1C14B59-9487-1543-9F5F-B91558598193}"/>
              </a:ext>
            </a:extLst>
          </p:cNvPr>
          <p:cNvSpPr txBox="1"/>
          <p:nvPr/>
        </p:nvSpPr>
        <p:spPr>
          <a:xfrm>
            <a:off x="2643425" y="4839298"/>
            <a:ext cx="32960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Video Game Player</a:t>
            </a:r>
          </a:p>
        </p:txBody>
      </p:sp>
      <p:sp>
        <p:nvSpPr>
          <p:cNvPr id="15" name="TextBox 14">
            <a:extLst>
              <a:ext uri="{FF2B5EF4-FFF2-40B4-BE49-F238E27FC236}">
                <a16:creationId xmlns:a16="http://schemas.microsoft.com/office/drawing/2014/main" id="{CA235F75-F133-244A-997C-53ACEA73AC89}"/>
              </a:ext>
            </a:extLst>
          </p:cNvPr>
          <p:cNvSpPr txBox="1"/>
          <p:nvPr/>
        </p:nvSpPr>
        <p:spPr>
          <a:xfrm>
            <a:off x="8592401" y="1744916"/>
            <a:ext cx="23765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ATM Machine</a:t>
            </a:r>
          </a:p>
        </p:txBody>
      </p:sp>
      <p:sp>
        <p:nvSpPr>
          <p:cNvPr id="16" name="TextBox 15">
            <a:extLst>
              <a:ext uri="{FF2B5EF4-FFF2-40B4-BE49-F238E27FC236}">
                <a16:creationId xmlns:a16="http://schemas.microsoft.com/office/drawing/2014/main" id="{79194632-DEF5-1846-BB17-1291B00BB952}"/>
              </a:ext>
            </a:extLst>
          </p:cNvPr>
          <p:cNvSpPr txBox="1"/>
          <p:nvPr/>
        </p:nvSpPr>
        <p:spPr>
          <a:xfrm>
            <a:off x="8592401" y="3292107"/>
            <a:ext cx="2565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Drone Delivery</a:t>
            </a:r>
          </a:p>
        </p:txBody>
      </p:sp>
      <p:sp>
        <p:nvSpPr>
          <p:cNvPr id="17" name="TextBox 16">
            <a:extLst>
              <a:ext uri="{FF2B5EF4-FFF2-40B4-BE49-F238E27FC236}">
                <a16:creationId xmlns:a16="http://schemas.microsoft.com/office/drawing/2014/main" id="{F96F03C4-D9FC-F040-A3B8-2D790A66AEDE}"/>
              </a:ext>
            </a:extLst>
          </p:cNvPr>
          <p:cNvSpPr txBox="1"/>
          <p:nvPr/>
        </p:nvSpPr>
        <p:spPr>
          <a:xfrm>
            <a:off x="8592401" y="4839298"/>
            <a:ext cx="15166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Avionics</a:t>
            </a:r>
          </a:p>
        </p:txBody>
      </p:sp>
    </p:spTree>
    <p:extLst>
      <p:ext uri="{BB962C8B-B14F-4D97-AF65-F5344CB8AC3E}">
        <p14:creationId xmlns:p14="http://schemas.microsoft.com/office/powerpoint/2010/main" val="36538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uk-UA" sz="800" b="0" i="0" u="none" strike="noStrike" kern="1200" cap="all" spc="0" normalizeH="0" baseline="0" noProof="0" dirty="0">
              <a:ln>
                <a:noFill/>
              </a:ln>
              <a:solidFill>
                <a:srgbClr val="0B2338"/>
              </a:solidFill>
              <a:effectLst/>
              <a:uLnTx/>
              <a:uFillTx/>
              <a:latin typeface="Arial"/>
              <a:ea typeface="+mn-ea"/>
              <a:cs typeface="+mn-cs"/>
            </a:endParaRPr>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Tree>
    <p:extLst>
      <p:ext uri="{BB962C8B-B14F-4D97-AF65-F5344CB8AC3E}">
        <p14:creationId xmlns:p14="http://schemas.microsoft.com/office/powerpoint/2010/main" val="125043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Tree>
    <p:extLst>
      <p:ext uri="{BB962C8B-B14F-4D97-AF65-F5344CB8AC3E}">
        <p14:creationId xmlns:p14="http://schemas.microsoft.com/office/powerpoint/2010/main" val="423320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18</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a:solidFill>
                  <a:schemeClr val="bg2">
                    <a:lumMod val="75000"/>
                  </a:schemeClr>
                </a:solidFill>
              </a:rPr>
              <a:t>Chip Image Source: https://pixabay.com/en/microchip-component-computer-chip-309407/</a:t>
            </a:r>
          </a:p>
          <a:p>
            <a:pPr algn="ctr">
              <a:spcAft>
                <a:spcPts val="1000"/>
              </a:spcAft>
              <a:buClr>
                <a:srgbClr val="FDAA03"/>
              </a:buClr>
            </a:pPr>
            <a:endParaRPr lang="en-US" sz="700" b="1">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91116"/>
            <a:ext cx="2018501" cy="384721"/>
          </a:xfrm>
          <a:prstGeom prst="rect">
            <a:avLst/>
          </a:prstGeom>
          <a:noFill/>
        </p:spPr>
        <p:txBody>
          <a:bodyPr wrap="none" rtlCol="0">
            <a:spAutoFit/>
          </a:bodyPr>
          <a:lstStyle/>
          <a:p>
            <a:pPr>
              <a:spcAft>
                <a:spcPts val="600"/>
              </a:spcAft>
            </a:pPr>
            <a:r>
              <a:rPr lang="en-US" sz="700" i="1">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Tree>
    <p:extLst>
      <p:ext uri="{BB962C8B-B14F-4D97-AF65-F5344CB8AC3E}">
        <p14:creationId xmlns:p14="http://schemas.microsoft.com/office/powerpoint/2010/main" val="143243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22</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3"/>
              </a:rPr>
              <a:t>https://mybinder.org/v2/gh/janisbent/sc-lab/v3.0?filepath=lab.ipynb</a:t>
            </a:r>
            <a:endParaRPr lang="en-US" sz="2800" dirty="0"/>
          </a:p>
          <a:p>
            <a:pPr algn="ctr"/>
            <a:endParaRPr lang="en-US" sz="2800" dirty="0"/>
          </a:p>
          <a:p>
            <a:pPr algn="ctr"/>
            <a:r>
              <a:rPr lang="en-US" sz="2800" dirty="0">
                <a:hlinkClick r:id="rId4"/>
              </a:rPr>
              <a:t>https://bit.ly/3ogwoQn</a:t>
            </a:r>
          </a:p>
        </p:txBody>
      </p:sp>
    </p:spTree>
    <p:extLst>
      <p:ext uri="{BB962C8B-B14F-4D97-AF65-F5344CB8AC3E}">
        <p14:creationId xmlns:p14="http://schemas.microsoft.com/office/powerpoint/2010/main" val="14127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A group of people looking at a paper&#10;&#10;Description automatically generated with low confidence">
            <a:extLst>
              <a:ext uri="{FF2B5EF4-FFF2-40B4-BE49-F238E27FC236}">
                <a16:creationId xmlns:a16="http://schemas.microsoft.com/office/drawing/2014/main" id="{3DA67F69-16F9-66C3-0370-203EA954992A}"/>
              </a:ext>
            </a:extLst>
          </p:cNvPr>
          <p:cNvPicPr>
            <a:picLocks noChangeAspect="1"/>
          </p:cNvPicPr>
          <p:nvPr/>
        </p:nvPicPr>
        <p:blipFill rotWithShape="1">
          <a:blip r:embed="rId3"/>
          <a:srcRect t="1331" b="14415"/>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F2F552B-1952-B44E-8CAB-5705F0ACD2E2}" type="slidenum">
              <a:rPr lang="en-US" sz="1200">
                <a:solidFill>
                  <a:srgbClr val="FFFFFF"/>
                </a:solidFill>
              </a:rPr>
              <a:pPr>
                <a:spcAft>
                  <a:spcPts val="600"/>
                </a:spcAft>
              </a:pPr>
              <a:t>23</a:t>
            </a:fld>
            <a:endParaRPr lang="en-US" sz="1200">
              <a:solidFill>
                <a:srgbClr val="FFFFFF"/>
              </a:solidFill>
            </a:endParaRPr>
          </a:p>
        </p:txBody>
      </p:sp>
      <p:pic>
        <p:nvPicPr>
          <p:cNvPr id="18" name="Picture 17">
            <a:extLst>
              <a:ext uri="{FF2B5EF4-FFF2-40B4-BE49-F238E27FC236}">
                <a16:creationId xmlns:a16="http://schemas.microsoft.com/office/drawing/2014/main" id="{10507512-802A-0EFB-9966-70D579A26F2D}"/>
              </a:ext>
            </a:extLst>
          </p:cNvPr>
          <p:cNvPicPr>
            <a:picLocks noChangeAspect="1"/>
          </p:cNvPicPr>
          <p:nvPr/>
        </p:nvPicPr>
        <p:blipFill>
          <a:blip r:embed="rId4"/>
          <a:stretch>
            <a:fillRect/>
          </a:stretch>
        </p:blipFill>
        <p:spPr>
          <a:xfrm>
            <a:off x="0" y="-1282"/>
            <a:ext cx="12188952" cy="6858000"/>
          </a:xfrm>
          <a:prstGeom prst="rect">
            <a:avLst/>
          </a:prstGeom>
        </p:spPr>
      </p:pic>
      <p:sp>
        <p:nvSpPr>
          <p:cNvPr id="24" name="TextBox 23">
            <a:extLst>
              <a:ext uri="{FF2B5EF4-FFF2-40B4-BE49-F238E27FC236}">
                <a16:creationId xmlns:a16="http://schemas.microsoft.com/office/drawing/2014/main" id="{E580F0DA-812D-2652-4551-3AF88E2E8E14}"/>
              </a:ext>
            </a:extLst>
          </p:cNvPr>
          <p:cNvSpPr txBox="1"/>
          <p:nvPr/>
        </p:nvSpPr>
        <p:spPr>
          <a:xfrm>
            <a:off x="588433" y="558221"/>
            <a:ext cx="8923867" cy="707886"/>
          </a:xfrm>
          <a:prstGeom prst="rect">
            <a:avLst/>
          </a:prstGeom>
          <a:ln>
            <a:noFill/>
          </a:ln>
        </p:spPr>
        <p:txBody>
          <a:bodyPr vert="horz" wrap="square" lIns="91440" tIns="45720" rIns="91440" bIns="45720" rtlCol="0">
            <a:spAutoFit/>
          </a:bodyPr>
          <a:lstStyle/>
          <a:p>
            <a:r>
              <a:rPr lang="en-US" sz="4000" b="1" dirty="0">
                <a:solidFill>
                  <a:srgbClr val="FFFFFF"/>
                </a:solidFill>
                <a:latin typeface="Trade Gothic LT Pro Cn" panose="020B0506040303020004" pitchFamily="34" charset="0"/>
              </a:rPr>
              <a:t>SUMMER</a:t>
            </a:r>
            <a:r>
              <a:rPr lang="en-US" sz="4000" b="1" dirty="0">
                <a:solidFill>
                  <a:srgbClr val="FFF601"/>
                </a:solidFill>
                <a:latin typeface="Trade Gothic LT Pro Cn" panose="020B0506040303020004" pitchFamily="34" charset="0"/>
              </a:rPr>
              <a:t> INTERNSHIPS</a:t>
            </a:r>
            <a:endParaRPr lang="en-US" sz="4000" b="1" dirty="0">
              <a:solidFill>
                <a:srgbClr val="FFFFFF"/>
              </a:solidFill>
              <a:latin typeface="Trade Gothic LT Pro Cn" panose="020B0506040303020004" pitchFamily="34" charset="0"/>
            </a:endParaRPr>
          </a:p>
        </p:txBody>
      </p:sp>
      <p:pic>
        <p:nvPicPr>
          <p:cNvPr id="26" name="Picture 25">
            <a:extLst>
              <a:ext uri="{FF2B5EF4-FFF2-40B4-BE49-F238E27FC236}">
                <a16:creationId xmlns:a16="http://schemas.microsoft.com/office/drawing/2014/main" id="{F10554B8-6D4C-99ED-2703-0A7DC302CC90}"/>
              </a:ext>
            </a:extLst>
          </p:cNvPr>
          <p:cNvPicPr>
            <a:picLocks noChangeAspect="1"/>
          </p:cNvPicPr>
          <p:nvPr/>
        </p:nvPicPr>
        <p:blipFill>
          <a:blip r:embed="rId5"/>
          <a:stretch>
            <a:fillRect/>
          </a:stretch>
        </p:blipFill>
        <p:spPr>
          <a:xfrm>
            <a:off x="588433" y="1367121"/>
            <a:ext cx="5151566" cy="3401863"/>
          </a:xfrm>
          <a:prstGeom prst="rect">
            <a:avLst/>
          </a:prstGeom>
        </p:spPr>
      </p:pic>
    </p:spTree>
    <p:extLst>
      <p:ext uri="{BB962C8B-B14F-4D97-AF65-F5344CB8AC3E}">
        <p14:creationId xmlns:p14="http://schemas.microsoft.com/office/powerpoint/2010/main" val="74796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43144744-AADE-E6EB-A5C3-2D545A0CF6D0}"/>
              </a:ext>
            </a:extLst>
          </p:cNvPr>
          <p:cNvPicPr>
            <a:picLocks noGrp="1" noChangeAspect="1"/>
          </p:cNvPicPr>
          <p:nvPr>
            <p:ph sz="quarter" idx="12"/>
          </p:nvPr>
        </p:nvPicPr>
        <p:blipFill rotWithShape="1">
          <a:blip r:embed="rId3"/>
          <a:srcRect t="19"/>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2F2F552B-1952-B44E-8CAB-5705F0ACD2E2}" type="slidenum">
              <a:rPr lang="en-US" sz="1200">
                <a:solidFill>
                  <a:srgbClr val="FFFFFF"/>
                </a:solidFill>
              </a:rPr>
              <a:pPr>
                <a:spcAft>
                  <a:spcPts val="600"/>
                </a:spcAft>
              </a:pPr>
              <a:t>24</a:t>
            </a:fld>
            <a:endParaRPr lang="en-US" sz="1200">
              <a:solidFill>
                <a:srgbClr val="FFFFFF"/>
              </a:solidFill>
            </a:endParaRPr>
          </a:p>
        </p:txBody>
      </p:sp>
    </p:spTree>
    <p:extLst>
      <p:ext uri="{BB962C8B-B14F-4D97-AF65-F5344CB8AC3E}">
        <p14:creationId xmlns:p14="http://schemas.microsoft.com/office/powerpoint/2010/main" val="621498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D93FA-B83E-F6FC-AF10-B389BA11EA58}"/>
              </a:ext>
            </a:extLst>
          </p:cNvPr>
          <p:cNvSpPr>
            <a:spLocks noGrp="1"/>
          </p:cNvSpPr>
          <p:nvPr>
            <p:ph type="sldNum" sz="quarter" idx="11"/>
          </p:nvPr>
        </p:nvSpPr>
        <p:spPr/>
        <p:txBody>
          <a:bodyPr/>
          <a:lstStyle/>
          <a:p>
            <a:fld id="{2F2F552B-1952-B44E-8CAB-5705F0ACD2E2}" type="slidenum">
              <a:rPr lang="uk-UA" smtClean="0"/>
              <a:pPr/>
              <a:t>25</a:t>
            </a:fld>
            <a:endParaRPr lang="uk-UA" dirty="0"/>
          </a:p>
        </p:txBody>
      </p:sp>
      <p:sp>
        <p:nvSpPr>
          <p:cNvPr id="3" name="Title 2">
            <a:extLst>
              <a:ext uri="{FF2B5EF4-FFF2-40B4-BE49-F238E27FC236}">
                <a16:creationId xmlns:a16="http://schemas.microsoft.com/office/drawing/2014/main" id="{B2715C6F-CF91-1357-0FE6-75CF4C94565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582C33-CCC7-6590-D351-2B81AEDF86CD}"/>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BC59A42-D1EA-D836-1A3C-55804FAD88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27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44D74-5FFE-934E-8DA1-080F75641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DE680F2-CC77-F44C-9985-DED23E4B5F78}"/>
              </a:ext>
            </a:extLst>
          </p:cNvPr>
          <p:cNvSpPr>
            <a:spLocks noGrp="1"/>
          </p:cNvSpPr>
          <p:nvPr>
            <p:ph type="title"/>
          </p:nvPr>
        </p:nvSpPr>
        <p:spPr>
          <a:xfrm>
            <a:off x="419099" y="380999"/>
            <a:ext cx="6506801" cy="978729"/>
          </a:xfrm>
        </p:spPr>
        <p:txBody>
          <a:bodyPr/>
          <a:lstStyle/>
          <a:p>
            <a:r>
              <a:rPr lang="en-US" spc="-150">
                <a:latin typeface="Arial" panose="020B0604020202020204" pitchFamily="34" charset="0"/>
                <a:cs typeface="Arial" panose="020B0604020202020204" pitchFamily="34" charset="0"/>
              </a:rPr>
              <a:t>eCTF </a:t>
            </a:r>
            <a:r>
              <a:rPr lang="en-US" spc="-150">
                <a:solidFill>
                  <a:srgbClr val="00B0F0"/>
                </a:solidFill>
                <a:latin typeface="Arial" panose="020B0604020202020204" pitchFamily="34" charset="0"/>
                <a:cs typeface="Arial" panose="020B0604020202020204" pitchFamily="34" charset="0"/>
              </a:rPr>
              <a:t>Embedded Capture the Flag</a:t>
            </a:r>
            <a:endParaRPr lang="en-US"/>
          </a:p>
        </p:txBody>
      </p:sp>
      <p:sp>
        <p:nvSpPr>
          <p:cNvPr id="4" name="Text Placeholder 3">
            <a:extLst>
              <a:ext uri="{FF2B5EF4-FFF2-40B4-BE49-F238E27FC236}">
                <a16:creationId xmlns:a16="http://schemas.microsoft.com/office/drawing/2014/main" id="{825378A8-2C85-CF44-877E-D6E1AF13EEA3}"/>
              </a:ext>
            </a:extLst>
          </p:cNvPr>
          <p:cNvSpPr>
            <a:spLocks noGrp="1"/>
          </p:cNvSpPr>
          <p:nvPr>
            <p:ph type="body" sz="quarter" idx="14"/>
          </p:nvPr>
        </p:nvSpPr>
        <p:spPr>
          <a:xfrm>
            <a:off x="419099" y="1469855"/>
            <a:ext cx="6232071" cy="1112837"/>
          </a:xfrm>
        </p:spPr>
        <p:txBody>
          <a:bodyPr/>
          <a:lstStyle/>
          <a:p>
            <a:r>
              <a:rPr lang="en-US" dirty="0"/>
              <a:t>Annual embedded security competition</a:t>
            </a:r>
          </a:p>
        </p:txBody>
      </p:sp>
      <p:sp>
        <p:nvSpPr>
          <p:cNvPr id="5" name="Text Placeholder 4">
            <a:extLst>
              <a:ext uri="{FF2B5EF4-FFF2-40B4-BE49-F238E27FC236}">
                <a16:creationId xmlns:a16="http://schemas.microsoft.com/office/drawing/2014/main" id="{06372C51-6899-D54B-AFE4-84185D186F2D}"/>
              </a:ext>
            </a:extLst>
          </p:cNvPr>
          <p:cNvSpPr>
            <a:spLocks noGrp="1"/>
          </p:cNvSpPr>
          <p:nvPr>
            <p:ph type="body" sz="quarter" idx="15"/>
          </p:nvPr>
        </p:nvSpPr>
        <p:spPr>
          <a:xfrm>
            <a:off x="419100" y="2353901"/>
            <a:ext cx="5867402" cy="3805599"/>
          </a:xfrm>
        </p:spPr>
        <p:txBody>
          <a:bodyPr/>
          <a:lstStyle/>
          <a:p>
            <a:r>
              <a:rPr lang="en-US" b="0" dirty="0"/>
              <a:t>Teams design, build, and attack secure embedded systems</a:t>
            </a:r>
          </a:p>
          <a:p>
            <a:endParaRPr lang="en-US" b="0" dirty="0"/>
          </a:p>
          <a:p>
            <a:r>
              <a:rPr lang="en-US" b="0" dirty="0"/>
              <a:t>Over the spring semester</a:t>
            </a:r>
          </a:p>
          <a:p>
            <a:endParaRPr lang="en-US" b="0" dirty="0"/>
          </a:p>
          <a:p>
            <a:r>
              <a:rPr lang="en-US" b="0" dirty="0"/>
              <a:t>Opportunity for course credit</a:t>
            </a:r>
          </a:p>
          <a:p>
            <a:endParaRPr lang="en-US" b="0" dirty="0"/>
          </a:p>
          <a:p>
            <a:r>
              <a:rPr lang="en-US" b="0" dirty="0"/>
              <a:t>Excellent opportunity</a:t>
            </a:r>
          </a:p>
          <a:p>
            <a:endParaRPr lang="en-US" b="0" dirty="0"/>
          </a:p>
          <a:p>
            <a:endParaRPr lang="en-US" b="0" dirty="0"/>
          </a:p>
          <a:p>
            <a:endParaRPr lang="en-US" b="0" dirty="0"/>
          </a:p>
        </p:txBody>
      </p:sp>
      <p:sp>
        <p:nvSpPr>
          <p:cNvPr id="7" name="Footer Placeholder 6">
            <a:extLst>
              <a:ext uri="{FF2B5EF4-FFF2-40B4-BE49-F238E27FC236}">
                <a16:creationId xmlns:a16="http://schemas.microsoft.com/office/drawing/2014/main" id="{87A75D10-1C1C-2D4F-BCD1-AD974D388032}"/>
              </a:ext>
            </a:extLst>
          </p:cNvPr>
          <p:cNvSpPr>
            <a:spLocks noGrp="1"/>
          </p:cNvSpPr>
          <p:nvPr>
            <p:ph type="ftr" sz="quarter" idx="11"/>
          </p:nvPr>
        </p:nvSpPr>
        <p:spPr>
          <a:xfrm>
            <a:off x="2113893" y="6534833"/>
            <a:ext cx="8040413"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rgbClr val="E6E6E6"/>
                </a:solidFill>
                <a:effectLst/>
                <a:uLnTx/>
                <a:uFillTx/>
                <a:latin typeface="Arial" panose="020B0604020202020204"/>
                <a:ea typeface="+mn-ea"/>
                <a:cs typeface="+mn-cs"/>
              </a:rPr>
              <a:t>© 2022 THE MITRE CORPORATION. ALL RIGHTS RESERVED. FOR INTERNAL USE ONLY.</a:t>
            </a:r>
          </a:p>
        </p:txBody>
      </p:sp>
      <p:pic>
        <p:nvPicPr>
          <p:cNvPr id="11" name="Picture 10">
            <a:extLst>
              <a:ext uri="{FF2B5EF4-FFF2-40B4-BE49-F238E27FC236}">
                <a16:creationId xmlns:a16="http://schemas.microsoft.com/office/drawing/2014/main" id="{3F7679E2-CBFF-744D-AE25-9C2DCAD73CE5}"/>
              </a:ext>
            </a:extLst>
          </p:cNvPr>
          <p:cNvPicPr>
            <a:picLocks noChangeAspect="1"/>
          </p:cNvPicPr>
          <p:nvPr/>
        </p:nvPicPr>
        <p:blipFill>
          <a:blip r:embed="rId2"/>
          <a:srcRect/>
          <a:stretch/>
        </p:blipFill>
        <p:spPr>
          <a:xfrm>
            <a:off x="7115934" y="1012052"/>
            <a:ext cx="4656966" cy="4656966"/>
          </a:xfrm>
          <a:prstGeom prst="rect">
            <a:avLst/>
          </a:prstGeom>
        </p:spPr>
      </p:pic>
    </p:spTree>
    <p:extLst>
      <p:ext uri="{BB962C8B-B14F-4D97-AF65-F5344CB8AC3E}">
        <p14:creationId xmlns:p14="http://schemas.microsoft.com/office/powerpoint/2010/main" val="211886134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16:9_NBlue_Presentation-MITRE">
  <a:themeElements>
    <a:clrScheme name="MITRE">
      <a:dk1>
        <a:srgbClr val="E6E6E6"/>
      </a:dk1>
      <a:lt1>
        <a:srgbClr val="0B2338"/>
      </a:lt1>
      <a:dk2>
        <a:srgbClr val="FFFFFF"/>
      </a:dk2>
      <a:lt2>
        <a:srgbClr val="000000"/>
      </a:lt2>
      <a:accent1>
        <a:srgbClr val="005B93"/>
      </a:accent1>
      <a:accent2>
        <a:srgbClr val="FFF601"/>
      </a:accent2>
      <a:accent3>
        <a:srgbClr val="87DEFF"/>
      </a:accent3>
      <a:accent4>
        <a:srgbClr val="7E8283"/>
      </a:accent4>
      <a:accent5>
        <a:srgbClr val="D3D3D3"/>
      </a:accent5>
      <a:accent6>
        <a:srgbClr val="0D2F4F"/>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n Template" id="{147CE1EF-5B38-B341-B4C2-10F8D7E16023}" vid="{E83D8105-EE45-764B-B9A8-471A23BA22F3}"/>
    </a:ext>
  </a:extLst>
</a:theme>
</file>

<file path=ppt/theme/theme8.xml><?xml version="1.0" encoding="utf-8"?>
<a:theme xmlns:a="http://schemas.openxmlformats.org/drawingml/2006/main" name="16:9_WhitePrint-MITRE">
  <a:themeElements>
    <a:clrScheme name="Custom 1">
      <a:dk1>
        <a:srgbClr val="000000"/>
      </a:dk1>
      <a:lt1>
        <a:srgbClr val="FFFFFF"/>
      </a:lt1>
      <a:dk2>
        <a:srgbClr val="0E2641"/>
      </a:dk2>
      <a:lt2>
        <a:srgbClr val="E5EEEF"/>
      </a:lt2>
      <a:accent1>
        <a:srgbClr val="005B93"/>
      </a:accent1>
      <a:accent2>
        <a:srgbClr val="87DEFF"/>
      </a:accent2>
      <a:accent3>
        <a:srgbClr val="7E8283"/>
      </a:accent3>
      <a:accent4>
        <a:srgbClr val="FFF601"/>
      </a:accent4>
      <a:accent5>
        <a:srgbClr val="0D2F4F"/>
      </a:accent5>
      <a:accent6>
        <a:srgbClr val="D3D3D3"/>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n Template" id="{147CE1EF-5B38-B341-B4C2-10F8D7E16023}" vid="{754562CD-1CFA-F44A-8E2A-0FE8F011D2A3}"/>
    </a:ext>
  </a:extLst>
</a:theme>
</file>

<file path=ppt/theme/theme9.xml><?xml version="1.0" encoding="utf-8"?>
<a:theme xmlns:a="http://schemas.openxmlformats.org/drawingml/2006/main" name="5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3.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25771</TotalTime>
  <Words>1806</Words>
  <Application>Microsoft Macintosh PowerPoint</Application>
  <PresentationFormat>Widescreen</PresentationFormat>
  <Paragraphs>235</Paragraphs>
  <Slides>26</Slides>
  <Notes>16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26</vt:i4>
      </vt:variant>
    </vt:vector>
  </HeadingPairs>
  <TitlesOfParts>
    <vt:vector size="45" baseType="lpstr">
      <vt:lpstr>Arial</vt:lpstr>
      <vt:lpstr>Arial Black</vt:lpstr>
      <vt:lpstr>Arial Regular</vt:lpstr>
      <vt:lpstr>Calibri</vt:lpstr>
      <vt:lpstr>Consolas</vt:lpstr>
      <vt:lpstr>Courier New</vt:lpstr>
      <vt:lpstr>Franklin Gothic Demi</vt:lpstr>
      <vt:lpstr>Helvetica LT Std</vt:lpstr>
      <vt:lpstr>Trade Gothic LT Pro Cn</vt:lpstr>
      <vt:lpstr>Wingdings</vt:lpstr>
      <vt:lpstr>Office Theme</vt:lpstr>
      <vt:lpstr>3_Office Theme</vt:lpstr>
      <vt:lpstr>1_Office Theme</vt:lpstr>
      <vt:lpstr>2_Office Theme</vt:lpstr>
      <vt:lpstr>MITRE_CORPORATE_2020-SectionedTemplate</vt:lpstr>
      <vt:lpstr>4_Office Theme</vt:lpstr>
      <vt:lpstr>16:9_NBlue_Presentation-MITRE</vt:lpstr>
      <vt:lpstr>16:9_WhitePrint-MITRE</vt:lpstr>
      <vt:lpstr>5_Office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eCTF Embedded Capture the Flag</vt:lpstr>
      <vt:lpstr>PowerPoint Presentation</vt:lpstr>
      <vt:lpstr>Competition Phases</vt:lpstr>
      <vt:lpstr>PowerPoint Presentation</vt:lpstr>
      <vt:lpstr>Why do the eCTF?</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19</cp:revision>
  <cp:lastPrinted>2020-03-06T14:31:16Z</cp:lastPrinted>
  <dcterms:created xsi:type="dcterms:W3CDTF">2020-09-30T17:27:12Z</dcterms:created>
  <dcterms:modified xsi:type="dcterms:W3CDTF">2022-11-18T18:14:35Z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